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jpeg" ContentType="image/jpeg"/>
  <Default Extension="xml" ContentType="application/xml"/>
  <Override PartName="/ppt/notesslides/notesslide1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heme/theme2.xml" ContentType="application/vnd.openxmlformats-officedocument.them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3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6.xml" ContentType="application/vnd.openxmlformats-officedocument.presentationml.slide+xml"/>
  <Override PartName="/ppt/notesslides/notesslide4.xml" ContentType="application/vnd.openxmlformats-officedocument.presentationml.notesSlide+xml"/>
  <Override PartName="/ppt/slides/slide5.xml" ContentType="application/vnd.openxmlformats-officedocument.presentationml.slide+xml"/>
  <Override PartName="/ppt/slidelayouts/slidelayout11.xml" ContentType="application/vnd.openxmlformats-officedocument.presentationml.slideLayout+xml"/>
  <Override PartName="/docprops/app.xml" ContentType="application/vnd.openxmlformats-officedocument.extended-properties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s/slide1.xml" ContentType="application/vnd.openxmlformats-officedocument.presentationml.slide+xml"/>
  <Override PartName="/ppt/slidelayouts/slidelayout9.xml" ContentType="application/vnd.openxmlformats-officedocument.presentationml.slideLayout+xml"/>
  <Override PartName="/ppt/slidelayouts/slidelayout4.xml" ContentType="application/vnd.openxmlformats-officedocument.presentationml.slideLayout+xml"/>
  <Override PartName="/docprops/core.xml" ContentType="application/vnd.openxmlformats-package.core-properties+xml"/>
  <Override PartName="/ppt/presentation.xml" ContentType="application/vnd.openxmlformats-officedocument.presentationml.presentation.main+xml"/>
  <Override PartName="/ppt/slidelayouts/slidelayout3.xml" ContentType="application/vnd.openxmlformats-officedocument.presentationml.slideLayout+xml"/>
  <Override PartName="/ppt/notesslides/notesslide3.xml" ContentType="application/vnd.openxmlformats-officedocument.presentationml.notesSlide+xml"/>
  <Override PartName="/ppt/slidelayouts/slidelayout5.xml" ContentType="application/vnd.openxmlformats-officedocument.presentationml.slideLayout+xml"/>
  <Override PartName="/ppt/slidemasters/slidemaster1.xml" ContentType="application/vnd.openxmlformats-officedocument.presentationml.slideMaster+xml"/>
  <Override PartName="/ppt/tablestyles.xml" ContentType="application/vnd.openxmlformats-officedocument.presentationml.tableStyles+xml"/>
  <Override PartName="/ppt/slides/slide4.xml" ContentType="application/vnd.openxmlformats-officedocument.presentationml.slide+xml"/>
  <Override PartName="/ppt/slides/slide7.xml" ContentType="application/vnd.openxmlformats-officedocument.presentationml.slide+xml"/>
  <Override PartName="/ppt/notesslides/notesslide7.xml" ContentType="application/vnd.openxmlformats-officedocument.presentationml.notesSlide+xml"/>
  <Override PartName="/ppt/notesslides/notesslide5.xml" ContentType="application/vnd.openxmlformats-officedocument.presentationml.notes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slidelayouts/slidelayout12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1.xml" ContentType="application/vnd.openxmlformats-officedocument.theme+xml"/>
  <Override PartName="/ppt/slides/slide11.xml" ContentType="application/vnd.openxmlformats-officedocument.presentationml.slide+xml"/>
  <Override PartName="/ppt/notesslides/notesslide6.xml" ContentType="application/vnd.openxmlformats-officedocument.presentationml.notesSlide+xml"/>
  <Override PartName="/ppt/viewprops.xml" ContentType="application/vnd.openxmlformats-officedocument.presentationml.viewProps+xml"/>
  <Override PartName="/ppt/notesslides/notesslide11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12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"/>
  </p:notesMasterIdLst>
  <p:sldIdLst>
    <p:sldId id="256" r:id="rId3"/>
    <p:sldId id="258" r:id="rId4"/>
    <p:sldId id="259" r:id="rId5"/>
    <p:sldId id="260" r:id="rId6"/>
    <p:sldId id="261" r:id="rId7"/>
    <p:sldId id="263" r:id="rId8"/>
    <p:sldId id="265" r:id="rId9"/>
    <p:sldId id="266" r:id="rId10"/>
    <p:sldId id="267" r:id="rId11"/>
    <p:sldId id="268" r:id="rId12"/>
    <p:sldId id="269" r:id="rId13"/>
    <p:sldId id="270" r:id="rId1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26" d="100"/>
          <a:sy n="126" d="100"/>
        </p:scale>
        <p:origin x="-1206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tableStyles" Target="tableStyles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2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/>
          <p:cNvSpPr>
            <a:spLocks noGrp="1" noEditPoints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  <a:p>
            <a:endParaRPr lang="en-US"/>
          </a:p>
        </p:txBody>
      </p:sp>
      <p:sp>
        <p:nvSpPr>
          <p:cNvPr id="3" name="Marcador de posición de fecha 2"/>
          <p:cNvSpPr>
            <a:spLocks noGrp="1" noEditPoints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/>
          <a:p>
            <a:r>
              <a:rPr lang="en-US" smtClean="0"/>
              <a:t>*</a:t>
            </a:r>
            <a:endParaRPr lang="en-US"/>
          </a:p>
        </p:txBody>
      </p:sp>
      <p:sp>
        <p:nvSpPr>
          <p:cNvPr id="4" name="Marcador de posición de imagen de diapositiva 3"/>
          <p:cNvSpPr>
            <a:spLocks noGrp="1" noRot="1" noChangeAspect="1" noEditPoints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  <a:p>
            <a:endParaRPr lang="en-US"/>
          </a:p>
        </p:txBody>
      </p:sp>
      <p:sp>
        <p:nvSpPr>
          <p:cNvPr id="5" name="Marcador de posición de notas 4"/>
          <p:cNvSpPr>
            <a:spLocks noGrp="1" noEditPoints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</a:p>
          <a:p>
            <a:pPr lvl="0"/>
            <a:r>
              <a:rPr lang="es-ES" altLang="en-US"/>
              <a:t>Haga clic para modificar los estilos de texto del patrón</a:t>
            </a:r>
            <a:endParaRPr lang="en-US"/>
          </a:p>
          <a:p>
            <a:pPr lvl="1"/>
            <a:r>
              <a:rPr lang="es-ES" altLang="en-US"/>
              <a:t>Segundo nivel</a:t>
            </a:r>
            <a:endParaRPr lang="en-US"/>
          </a:p>
          <a:p>
            <a:pPr lvl="2"/>
            <a:r>
              <a:rPr lang="es-ES" altLang="en-US"/>
              <a:t>Tercer nivel</a:t>
            </a:r>
            <a:endParaRPr lang="en-US"/>
          </a:p>
          <a:p>
            <a:pPr lvl="3"/>
            <a:r>
              <a:rPr lang="es-ES" altLang="en-US"/>
              <a:t>Cuarto nivel</a:t>
            </a:r>
            <a:endParaRPr lang="en-US"/>
          </a:p>
          <a:p>
            <a:pPr lvl="4"/>
            <a:r>
              <a:rPr lang="es-ES" altLang="en-US"/>
              <a:t>Quinto nivel</a:t>
            </a:r>
            <a:endParaRPr lang="en-US"/>
          </a:p>
        </p:txBody>
      </p:sp>
      <p:sp>
        <p:nvSpPr>
          <p:cNvPr id="6" name="Marcador de posición de pie de página 5"/>
          <p:cNvSpPr>
            <a:spLocks noGrp="1" noEditPoints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  <a:p>
            <a:endParaRPr lang="en-US"/>
          </a:p>
        </p:txBody>
      </p:sp>
      <p:sp>
        <p:nvSpPr>
          <p:cNvPr id="7" name="Marcador de posición de número de diapositiva 6"/>
          <p:cNvSpPr>
            <a:spLocks noGrp="1" noEditPoints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/>
          <a:p>
            <a:r>
              <a:rPr lang="en-US" smtClean="0"/>
              <a:t>#</a:t>
            </a: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  <p:txBody>
          <a:bodyPr/>
          <a:lstStyle/>
          <a:p/>
        </p:txBody>
      </p:sp>
      <p:sp>
        <p:nvSpPr>
          <p:cNvPr id="3" name="Marcador de posición de texto 2"/>
          <p:cNvSpPr>
            <a:spLocks noGrp="1" noEditPoints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posición de número de diapositiva 3"/>
          <p:cNvSpPr>
            <a:spLocks noGrp="1" noEditPoints="1"/>
          </p:cNvSpPr>
          <p:nvPr>
            <p:ph type="sldNum" sz="quarter" idx="5"/>
          </p:nvPr>
        </p:nvSpPr>
        <p:spPr/>
        <p:txBody>
          <a:bodyPr/>
          <a:lstStyle/>
          <a:p>
            <a:fld id="{B30915A3-0E26-4CA8-9ECE-9438820A9E4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  <p:txBody>
          <a:bodyPr/>
          <a:lstStyle/>
          <a:p/>
        </p:txBody>
      </p:sp>
      <p:sp>
        <p:nvSpPr>
          <p:cNvPr id="3" name="Marcador de posición de texto 2"/>
          <p:cNvSpPr>
            <a:spLocks noGrp="1" noEditPoints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posición de número de diapositiva 3"/>
          <p:cNvSpPr>
            <a:spLocks noGrp="1" noEditPoints="1"/>
          </p:cNvSpPr>
          <p:nvPr>
            <p:ph type="sldNum" sz="quarter" idx="5"/>
          </p:nvPr>
        </p:nvSpPr>
        <p:spPr/>
        <p:txBody>
          <a:bodyPr/>
          <a:lstStyle/>
          <a:p>
            <a:fld id="{90755287-83E3-4178-A78C-A7FD3DF36CB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  <p:txBody>
          <a:bodyPr/>
          <a:lstStyle/>
          <a:p/>
        </p:txBody>
      </p:sp>
      <p:sp>
        <p:nvSpPr>
          <p:cNvPr id="3" name="Marcador de posición de texto 2"/>
          <p:cNvSpPr>
            <a:spLocks noGrp="1" noEditPoints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posición de número de diapositiva 3"/>
          <p:cNvSpPr>
            <a:spLocks noGrp="1" noEditPoints="1"/>
          </p:cNvSpPr>
          <p:nvPr>
            <p:ph type="sldNum" sz="quarter" idx="5"/>
          </p:nvPr>
        </p:nvSpPr>
        <p:spPr/>
        <p:txBody>
          <a:bodyPr/>
          <a:lstStyle/>
          <a:p>
            <a:fld id="{D3A712CE-B11D-4B57-BEE9-1A4E0CA5555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  <p:txBody>
          <a:bodyPr/>
          <a:lstStyle/>
          <a:p/>
        </p:txBody>
      </p:sp>
      <p:sp>
        <p:nvSpPr>
          <p:cNvPr id="3" name="Marcador de posición de texto 2"/>
          <p:cNvSpPr>
            <a:spLocks noGrp="1" noEditPoints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posición de número de diapositiva 3"/>
          <p:cNvSpPr>
            <a:spLocks noGrp="1" noEditPoints="1"/>
          </p:cNvSpPr>
          <p:nvPr>
            <p:ph type="sldNum" sz="quarter" idx="5"/>
          </p:nvPr>
        </p:nvSpPr>
        <p:spPr/>
        <p:txBody>
          <a:bodyPr/>
          <a:lstStyle/>
          <a:p>
            <a:fld id="{82914901-CF8B-443F-89C4-175F46A95EF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  <p:txBody>
          <a:bodyPr/>
          <a:lstStyle/>
          <a:p/>
        </p:txBody>
      </p:sp>
      <p:sp>
        <p:nvSpPr>
          <p:cNvPr id="3" name="Marcador de posición de texto 2"/>
          <p:cNvSpPr>
            <a:spLocks noGrp="1" noEditPoints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posición de número de diapositiva 3"/>
          <p:cNvSpPr>
            <a:spLocks noGrp="1" noEditPoints="1"/>
          </p:cNvSpPr>
          <p:nvPr>
            <p:ph type="sldNum" sz="quarter" idx="5"/>
          </p:nvPr>
        </p:nvSpPr>
        <p:spPr/>
        <p:txBody>
          <a:bodyPr/>
          <a:lstStyle/>
          <a:p>
            <a:fld id="{B0D5FF66-8E1D-4D7E-8C57-F286914DEC5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  <p:txBody>
          <a:bodyPr/>
          <a:lstStyle/>
          <a:p/>
        </p:txBody>
      </p:sp>
      <p:sp>
        <p:nvSpPr>
          <p:cNvPr id="3" name="Marcador de posición de texto 2"/>
          <p:cNvSpPr>
            <a:spLocks noGrp="1" noEditPoints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posición de número de diapositiva 3"/>
          <p:cNvSpPr>
            <a:spLocks noGrp="1" noEditPoints="1"/>
          </p:cNvSpPr>
          <p:nvPr>
            <p:ph type="sldNum" sz="quarter" idx="5"/>
          </p:nvPr>
        </p:nvSpPr>
        <p:spPr/>
        <p:txBody>
          <a:bodyPr/>
          <a:lstStyle/>
          <a:p>
            <a:fld id="{B9360D46-488D-4DB5-8DEC-2E5E301B87D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  <p:txBody>
          <a:bodyPr/>
          <a:lstStyle/>
          <a:p/>
        </p:txBody>
      </p:sp>
      <p:sp>
        <p:nvSpPr>
          <p:cNvPr id="3" name="Marcador de posición de texto 2"/>
          <p:cNvSpPr>
            <a:spLocks noGrp="1" noEditPoints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posición de número de diapositiva 3"/>
          <p:cNvSpPr>
            <a:spLocks noGrp="1" noEditPoints="1"/>
          </p:cNvSpPr>
          <p:nvPr>
            <p:ph type="sldNum" sz="quarter" idx="5"/>
          </p:nvPr>
        </p:nvSpPr>
        <p:spPr/>
        <p:txBody>
          <a:bodyPr/>
          <a:lstStyle/>
          <a:p>
            <a:fld id="{0846E88C-C154-4FEC-8BAF-3B87DA87AC5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  <p:txBody>
          <a:bodyPr/>
          <a:lstStyle/>
          <a:p/>
        </p:txBody>
      </p:sp>
      <p:sp>
        <p:nvSpPr>
          <p:cNvPr id="3" name="Marcador de posición de texto 2"/>
          <p:cNvSpPr>
            <a:spLocks noGrp="1" noEditPoints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posición de número de diapositiva 3"/>
          <p:cNvSpPr>
            <a:spLocks noGrp="1" noEditPoints="1"/>
          </p:cNvSpPr>
          <p:nvPr>
            <p:ph type="sldNum" sz="quarter" idx="5"/>
          </p:nvPr>
        </p:nvSpPr>
        <p:spPr/>
        <p:txBody>
          <a:bodyPr/>
          <a:lstStyle/>
          <a:p>
            <a:fld id="{EE26D6DE-F614-4C05-B59F-87DD9ECC334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  <p:txBody>
          <a:bodyPr/>
          <a:lstStyle/>
          <a:p/>
        </p:txBody>
      </p:sp>
      <p:sp>
        <p:nvSpPr>
          <p:cNvPr id="3" name="Marcador de posición de texto 2"/>
          <p:cNvSpPr>
            <a:spLocks noGrp="1" noEditPoints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posición de número de diapositiva 3"/>
          <p:cNvSpPr>
            <a:spLocks noGrp="1" noEditPoints="1"/>
          </p:cNvSpPr>
          <p:nvPr>
            <p:ph type="sldNum" sz="quarter" idx="5"/>
          </p:nvPr>
        </p:nvSpPr>
        <p:spPr/>
        <p:txBody>
          <a:bodyPr/>
          <a:lstStyle/>
          <a:p>
            <a:fld id="{16398332-D89F-479E-BE03-D74F5104090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  <p:txBody>
          <a:bodyPr/>
          <a:lstStyle/>
          <a:p/>
        </p:txBody>
      </p:sp>
      <p:sp>
        <p:nvSpPr>
          <p:cNvPr id="3" name="Marcador de posición de texto 2"/>
          <p:cNvSpPr>
            <a:spLocks noGrp="1" noEditPoints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posición de número de diapositiva 3"/>
          <p:cNvSpPr>
            <a:spLocks noGrp="1" noEditPoints="1"/>
          </p:cNvSpPr>
          <p:nvPr>
            <p:ph type="sldNum" sz="quarter" idx="5"/>
          </p:nvPr>
        </p:nvSpPr>
        <p:spPr/>
        <p:txBody>
          <a:bodyPr/>
          <a:lstStyle/>
          <a:p>
            <a:fld id="{A91889B7-A29E-4CF7-BDF2-7D732E0D8D0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  <p:txBody>
          <a:bodyPr/>
          <a:lstStyle/>
          <a:p/>
        </p:txBody>
      </p:sp>
      <p:sp>
        <p:nvSpPr>
          <p:cNvPr id="3" name="Marcador de posición de texto 2"/>
          <p:cNvSpPr>
            <a:spLocks noGrp="1" noEditPoints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posición de número de diapositiva 3"/>
          <p:cNvSpPr>
            <a:spLocks noGrp="1" noEditPoints="1"/>
          </p:cNvSpPr>
          <p:nvPr>
            <p:ph type="sldNum" sz="quarter" idx="5"/>
          </p:nvPr>
        </p:nvSpPr>
        <p:spPr/>
        <p:txBody>
          <a:bodyPr/>
          <a:lstStyle/>
          <a:p>
            <a:fld id="{CB197C1C-61D1-4297-B4AB-70CE3123EDE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  <p:txBody>
          <a:bodyPr/>
          <a:lstStyle/>
          <a:p/>
        </p:txBody>
      </p:sp>
      <p:sp>
        <p:nvSpPr>
          <p:cNvPr id="3" name="Marcador de posición de texto 2"/>
          <p:cNvSpPr>
            <a:spLocks noGrp="1" noEditPoints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posición de número de diapositiva 3"/>
          <p:cNvSpPr>
            <a:spLocks noGrp="1" noEditPoints="1"/>
          </p:cNvSpPr>
          <p:nvPr>
            <p:ph type="sldNum" sz="quarter" idx="5"/>
          </p:nvPr>
        </p:nvSpPr>
        <p:spPr/>
        <p:txBody>
          <a:bodyPr/>
          <a:lstStyle/>
          <a:p>
            <a:fld id="{0DDA111C-8684-4FC9-8D8D-71346942B80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9144000" cy="5203825"/>
          </a:xfrm>
          <a:custGeom>
            <a:avLst/>
            <a:rect l="l" t="t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/>
        </p:txBody>
      </p:sp>
      <p:sp>
        <p:nvSpPr>
          <p:cNvPr id="2" name="Title 1"/>
          <p:cNvSpPr>
            <a:spLocks noGrp="1" noEditPoints="1"/>
          </p:cNvSpPr>
          <p:nvPr>
            <p:ph type="ctrTitle"/>
          </p:nvPr>
        </p:nvSpPr>
        <p:spPr>
          <a:xfrm>
            <a:off x="607500" y="1449147"/>
            <a:ext cx="7929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s-ES" altLang="en-US"/>
              <a:t>Haga clic para editar el estilo de título maestro</a:t>
            </a:r>
          </a:p>
        </p:txBody>
      </p:sp>
      <p:sp>
        <p:nvSpPr>
          <p:cNvPr id="3" name="Subtitle 2"/>
          <p:cNvSpPr>
            <a:spLocks noGrp="1" noEditPoints="1"/>
          </p:cNvSpPr>
          <p:nvPr>
            <p:ph type="subTitle" idx="1"/>
          </p:nvPr>
        </p:nvSpPr>
        <p:spPr>
          <a:xfrm>
            <a:off x="607500" y="5280847"/>
            <a:ext cx="7929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altLang="en-US"/>
              <a:t>Haga clic para editar el estilo de subtítulo maestro</a:t>
            </a:r>
          </a:p>
        </p:txBody>
      </p:sp>
      <p:sp>
        <p:nvSpPr>
          <p:cNvPr id="4" name="Date Placeholder 3"/>
          <p:cNvSpPr>
            <a:spLocks noGrp="1" noEditPoints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 noEditPoints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altLang="en-US"/>
          </a:p>
        </p:txBody>
      </p:sp>
      <p:sp>
        <p:nvSpPr>
          <p:cNvPr id="6" name="Slide Number Placeholder 5"/>
          <p:cNvSpPr>
            <a:spLocks noGrp="1" noEditPoints="1"/>
          </p:cNvSpPr>
          <p:nvPr>
            <p:ph type="sldNum" sz="quarter" idx="12"/>
          </p:nvPr>
        </p:nvSpPr>
        <p:spPr/>
        <p:txBody>
          <a:bodyPr/>
          <a:lstStyle/>
          <a:p>
            <a:fld id="{145C935E-81E9-45DD-B1A5-7BBBE68FF6D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EditPoints="1"/>
          </p:cNvSpPr>
          <p:nvPr>
            <p:ph type="title"/>
          </p:nvPr>
        </p:nvSpPr>
        <p:spPr>
          <a:xfrm>
            <a:off x="607500" y="4800600"/>
            <a:ext cx="7921063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 altLang="en-US"/>
              <a:t>Haga clic para editar el estilo de título maestro</a:t>
            </a:r>
          </a:p>
        </p:txBody>
      </p:sp>
      <p:sp>
        <p:nvSpPr>
          <p:cNvPr id="15" name="Picture Placeholder 14"/>
          <p:cNvSpPr>
            <a:spLocks noGrp="1" noChangeAspect="1" noEditPoints="1"/>
          </p:cNvSpPr>
          <p:nvPr>
            <p:ph type="pic" sz="quarter" idx="13"/>
          </p:nvPr>
        </p:nvSpPr>
        <p:spPr bwMode="auto">
          <a:xfrm>
            <a:off x="0" y="0"/>
            <a:ext cx="9144000" cy="4800600"/>
          </a:xfrm>
          <a:custGeom>
            <a:avLst/>
            <a:rect l="l" t="t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anchor="t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pPr lvl="0"/>
            <a:r>
              <a:rPr lang="es-ES" altLang="en-US"/>
              <a:t>Haga clic en el icono para agregar una foto</a:t>
            </a:r>
          </a:p>
        </p:txBody>
      </p:sp>
      <p:sp>
        <p:nvSpPr>
          <p:cNvPr id="4" name="Text Placeholder 3"/>
          <p:cNvSpPr>
            <a:spLocks noGrp="1" noEditPoints="1"/>
          </p:cNvSpPr>
          <p:nvPr>
            <p:ph type="body" sz="half" idx="2"/>
          </p:nvPr>
        </p:nvSpPr>
        <p:spPr>
          <a:xfrm>
            <a:off x="607500" y="5367338"/>
            <a:ext cx="7921063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altLang="en-US"/>
              <a:t>Haga clic para editar los estilos de texto maestro</a:t>
            </a:r>
          </a:p>
        </p:txBody>
      </p:sp>
      <p:sp>
        <p:nvSpPr>
          <p:cNvPr id="5" name="Date Placeholder 4"/>
          <p:cNvSpPr>
            <a:spLocks noGrp="1" noEditPoints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 noEditPoints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altLang="en-US"/>
          </a:p>
        </p:txBody>
      </p:sp>
      <p:sp>
        <p:nvSpPr>
          <p:cNvPr id="7" name="Slide Number Placeholder 6"/>
          <p:cNvSpPr>
            <a:spLocks noGrp="1" noEditPoints="1"/>
          </p:cNvSpPr>
          <p:nvPr>
            <p:ph type="sldNum" sz="quarter" idx="12"/>
          </p:nvPr>
        </p:nvSpPr>
        <p:spPr/>
        <p:txBody>
          <a:bodyPr/>
          <a:lstStyle/>
          <a:p>
            <a:fld id="{D7F48DE5-1190-4D5D-A4AE-1F2AFBFD62D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473772" y="1081456"/>
            <a:ext cx="4749312" cy="3239188"/>
          </a:xfrm>
          <a:custGeom>
            <a:avLst/>
            <a:rect l="l" t="t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/>
        </p:txBody>
      </p:sp>
      <p:sp>
        <p:nvSpPr>
          <p:cNvPr id="2" name="Title 1"/>
          <p:cNvSpPr>
            <a:spLocks noGrp="1" noEditPoints="1"/>
          </p:cNvSpPr>
          <p:nvPr>
            <p:ph type="title"/>
          </p:nvPr>
        </p:nvSpPr>
        <p:spPr>
          <a:xfrm>
            <a:off x="638238" y="1238502"/>
            <a:ext cx="442038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s-ES" altLang="en-US"/>
              <a:t>Haga clic para editar el estilo de título maestro</a:t>
            </a:r>
          </a:p>
        </p:txBody>
      </p:sp>
      <p:sp>
        <p:nvSpPr>
          <p:cNvPr id="3" name="Text Placeholder 2"/>
          <p:cNvSpPr>
            <a:spLocks noGrp="1" noEditPoints="1"/>
          </p:cNvSpPr>
          <p:nvPr>
            <p:ph type="body" idx="1"/>
          </p:nvPr>
        </p:nvSpPr>
        <p:spPr>
          <a:xfrm>
            <a:off x="639892" y="4443680"/>
            <a:ext cx="4418727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altLang="en-US"/>
              <a:t>Haga clic para editar los estilos de texto maestro</a:t>
            </a:r>
          </a:p>
        </p:txBody>
      </p:sp>
      <p:sp>
        <p:nvSpPr>
          <p:cNvPr id="9" name="Text Placeholder 5"/>
          <p:cNvSpPr>
            <a:spLocks noGrp="1" noEditPoints="1"/>
          </p:cNvSpPr>
          <p:nvPr>
            <p:ph type="body" sz="quarter" idx="16"/>
          </p:nvPr>
        </p:nvSpPr>
        <p:spPr>
          <a:xfrm>
            <a:off x="5680981" y="1081456"/>
            <a:ext cx="2857501" cy="4075465"/>
          </a:xfrm>
        </p:spPr>
        <p:txBody>
          <a:bodyPr anchor="t"/>
          <a:lstStyle>
            <a:lvl1pPr marL="0" indent="0">
              <a:buFontTx/>
              <a:buNone/>
            </a:lvl1pPr>
          </a:lstStyle>
          <a:p>
            <a:pPr lvl="0"/>
            <a:r>
              <a:rPr lang="es-ES" altLang="en-US"/>
              <a:t>Haga clic para editar los estilos de texto maestro</a:t>
            </a:r>
          </a:p>
        </p:txBody>
      </p:sp>
      <p:sp>
        <p:nvSpPr>
          <p:cNvPr id="4" name="Date Placeholder 3"/>
          <p:cNvSpPr>
            <a:spLocks noGrp="1" noEditPoints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 noEditPoints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altLang="en-US"/>
          </a:p>
        </p:txBody>
      </p:sp>
      <p:sp>
        <p:nvSpPr>
          <p:cNvPr id="6" name="Slide Number Placeholder 5"/>
          <p:cNvSpPr>
            <a:spLocks noGrp="1" noEditPoints="1"/>
          </p:cNvSpPr>
          <p:nvPr>
            <p:ph type="sldNum" sz="quarter" idx="12"/>
          </p:nvPr>
        </p:nvSpPr>
        <p:spPr/>
        <p:txBody>
          <a:bodyPr/>
          <a:lstStyle/>
          <a:p>
            <a:fld id="{52B6A440-F3D1-443F-A4C7-EAC18664253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855663" y="2286585"/>
            <a:ext cx="3671336" cy="2503972"/>
          </a:xfrm>
          <a:custGeom>
            <a:avLst/>
            <a:rect l="l" t="t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/>
        </p:txBody>
      </p:sp>
      <p:sp>
        <p:nvSpPr>
          <p:cNvPr id="38" name="Title 1"/>
          <p:cNvSpPr>
            <a:spLocks noGrp="1" noEditPoints="1"/>
          </p:cNvSpPr>
          <p:nvPr>
            <p:ph type="title"/>
          </p:nvPr>
        </p:nvSpPr>
        <p:spPr>
          <a:xfrm>
            <a:off x="1017816" y="2435957"/>
            <a:ext cx="328689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s-ES" altLang="en-US"/>
              <a:t>Haga clic para editar el estilo de título maestro</a:t>
            </a:r>
          </a:p>
        </p:txBody>
      </p:sp>
      <p:sp>
        <p:nvSpPr>
          <p:cNvPr id="6" name="Text Placeholder 5"/>
          <p:cNvSpPr>
            <a:spLocks noGrp="1" noEditPoints="1"/>
          </p:cNvSpPr>
          <p:nvPr>
            <p:ph type="body" sz="quarter" idx="16"/>
          </p:nvPr>
        </p:nvSpPr>
        <p:spPr>
          <a:xfrm>
            <a:off x="4617000" y="2286000"/>
            <a:ext cx="3660225" cy="2295525"/>
          </a:xfrm>
        </p:spPr>
        <p:txBody>
          <a:bodyPr anchor="t"/>
          <a:lstStyle>
            <a:lvl1pPr marL="0" indent="0">
              <a:buFontTx/>
              <a:buNone/>
            </a:lvl1pPr>
          </a:lstStyle>
          <a:p>
            <a:pPr lvl="0"/>
            <a:r>
              <a:rPr lang="es-ES" altLang="en-US"/>
              <a:t>Haga clic para editar los estilos de texto maestro</a:t>
            </a:r>
          </a:p>
        </p:txBody>
      </p:sp>
      <p:sp>
        <p:nvSpPr>
          <p:cNvPr id="2" name="Date Placeholder 1"/>
          <p:cNvSpPr>
            <a:spLocks noGrp="1" noEditPoints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 noEditPoints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altLang="en-US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12"/>
          </p:nvPr>
        </p:nvSpPr>
        <p:spPr/>
        <p:txBody>
          <a:bodyPr/>
          <a:lstStyle/>
          <a:p>
            <a:fld id="{5F33BD5E-ED44-4A2A-BBA1-A33355301E3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d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9144000" cy="2185988"/>
          </a:xfrm>
          <a:custGeom>
            <a:avLst/>
            <a:rect l="l" t="t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/>
        </p:txBody>
      </p:sp>
      <p:sp>
        <p:nvSpPr>
          <p:cNvPr id="2" name="Title 1"/>
          <p:cNvSpPr>
            <a:spLocks noGrp="1" noEditPoints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/>
              <a:t>Haga clic para editar el estilo de título maestro</a:t>
            </a:r>
          </a:p>
        </p:txBody>
      </p:sp>
      <p:sp>
        <p:nvSpPr>
          <p:cNvPr id="3" name="Vertical Text Placeholder 2"/>
          <p:cNvSpPr>
            <a:spLocks noGrp="1" noEditPoints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 altLang="en-US"/>
              <a:t>Haga clic para editar los estilos de texto maestro</a:t>
            </a:r>
          </a:p>
          <a:p>
            <a:pPr lvl="1"/>
            <a:r>
              <a:rPr lang="es-ES" altLang="en-US"/>
              <a:t>Segundo nivel</a:t>
            </a:r>
          </a:p>
          <a:p>
            <a:pPr lvl="2"/>
            <a:r>
              <a:rPr lang="es-ES" altLang="en-US"/>
              <a:t>Tercer nivel</a:t>
            </a:r>
          </a:p>
          <a:p>
            <a:pPr lvl="3"/>
            <a:r>
              <a:rPr lang="es-ES" altLang="en-US"/>
              <a:t>Cuarto nivel</a:t>
            </a:r>
          </a:p>
          <a:p>
            <a:pPr lvl="4"/>
            <a:r>
              <a:rPr lang="es-ES" altLang="en-US"/>
              <a:t>Quinto nivel</a:t>
            </a:r>
          </a:p>
        </p:txBody>
      </p:sp>
      <p:sp>
        <p:nvSpPr>
          <p:cNvPr id="4" name="Date Placeholder 3"/>
          <p:cNvSpPr>
            <a:spLocks noGrp="1" noEditPoints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 noEditPoints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altLang="en-US"/>
          </a:p>
        </p:txBody>
      </p:sp>
      <p:sp>
        <p:nvSpPr>
          <p:cNvPr id="6" name="Slide Number Placeholder 5"/>
          <p:cNvSpPr>
            <a:spLocks noGrp="1" noEditPoints="1"/>
          </p:cNvSpPr>
          <p:nvPr>
            <p:ph type="sldNum" sz="quarter" idx="12"/>
          </p:nvPr>
        </p:nvSpPr>
        <p:spPr/>
        <p:txBody>
          <a:bodyPr/>
          <a:lstStyle/>
          <a:p>
            <a:fld id="{AC48E235-BFA7-4410-9D6F-F58E94EF00B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5752238" y="446089"/>
            <a:ext cx="3391762" cy="5414962"/>
          </a:xfrm>
          <a:custGeom>
            <a:avLst/>
            <a:rect l="l" t="t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/>
        </p:txBody>
      </p:sp>
      <p:sp>
        <p:nvSpPr>
          <p:cNvPr id="2" name="Vertical Title 1"/>
          <p:cNvSpPr>
            <a:spLocks noGrp="1" noEditPoints="1"/>
          </p:cNvSpPr>
          <p:nvPr>
            <p:ph type="title" orient="vert"/>
          </p:nvPr>
        </p:nvSpPr>
        <p:spPr>
          <a:xfrm>
            <a:off x="6137655" y="586171"/>
            <a:ext cx="1871093" cy="5134798"/>
          </a:xfrm>
        </p:spPr>
        <p:txBody>
          <a:bodyPr vert="eaVert"/>
          <a:lstStyle/>
          <a:p>
            <a:r>
              <a:rPr lang="es-ES" altLang="en-US"/>
              <a:t>Haga clic para editar el estilo de título maestro</a:t>
            </a:r>
          </a:p>
        </p:txBody>
      </p:sp>
      <p:sp>
        <p:nvSpPr>
          <p:cNvPr id="3" name="Vertical Text Placeholder 2"/>
          <p:cNvSpPr>
            <a:spLocks noGrp="1" noEditPoints="1"/>
          </p:cNvSpPr>
          <p:nvPr>
            <p:ph type="body" orient="vert" idx="1"/>
          </p:nvPr>
        </p:nvSpPr>
        <p:spPr>
          <a:xfrm>
            <a:off x="607500" y="446089"/>
            <a:ext cx="4958655" cy="5414962"/>
          </a:xfrm>
        </p:spPr>
        <p:txBody>
          <a:bodyPr vert="eaVert" anchor="t"/>
          <a:lstStyle/>
          <a:p>
            <a:pPr lvl="0"/>
            <a:r>
              <a:rPr lang="es-ES" altLang="en-US"/>
              <a:t>Haga clic para editar los estilos de texto maestro</a:t>
            </a:r>
          </a:p>
          <a:p>
            <a:pPr lvl="1"/>
            <a:r>
              <a:rPr lang="es-ES" altLang="en-US"/>
              <a:t>Segundo nivel</a:t>
            </a:r>
          </a:p>
          <a:p>
            <a:pPr lvl="2"/>
            <a:r>
              <a:rPr lang="es-ES" altLang="en-US"/>
              <a:t>Tercer nivel</a:t>
            </a:r>
          </a:p>
          <a:p>
            <a:pPr lvl="3"/>
            <a:r>
              <a:rPr lang="es-ES" altLang="en-US"/>
              <a:t>Cuarto nivel</a:t>
            </a:r>
          </a:p>
          <a:p>
            <a:pPr lvl="4"/>
            <a:r>
              <a:rPr lang="es-ES" altLang="en-US"/>
              <a:t>Quinto nivel</a:t>
            </a:r>
          </a:p>
        </p:txBody>
      </p:sp>
      <p:sp>
        <p:nvSpPr>
          <p:cNvPr id="4" name="Date Placeholder 3"/>
          <p:cNvSpPr>
            <a:spLocks noGrp="1" noEditPoints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 noEditPoints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altLang="en-US"/>
          </a:p>
        </p:txBody>
      </p:sp>
      <p:sp>
        <p:nvSpPr>
          <p:cNvPr id="6" name="Slide Number Placeholder 5"/>
          <p:cNvSpPr>
            <a:spLocks noGrp="1" noEditPoints="1"/>
          </p:cNvSpPr>
          <p:nvPr>
            <p:ph type="sldNum" sz="quarter" idx="12"/>
          </p:nvPr>
        </p:nvSpPr>
        <p:spPr/>
        <p:txBody>
          <a:bodyPr/>
          <a:lstStyle/>
          <a:p>
            <a:fld id="{AF2DBB45-4583-44DF-8E90-86107757F59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9144000" cy="2185988"/>
          </a:xfrm>
          <a:custGeom>
            <a:avLst/>
            <a:rect l="l" t="t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/>
        </p:txBody>
      </p:sp>
      <p:sp>
        <p:nvSpPr>
          <p:cNvPr id="2" name="Title 1"/>
          <p:cNvSpPr>
            <a:spLocks noGrp="1" noEditPoints="1"/>
          </p:cNvSpPr>
          <p:nvPr>
            <p:ph type="title"/>
          </p:nvPr>
        </p:nvSpPr>
        <p:spPr>
          <a:xfrm>
            <a:off x="607500" y="447188"/>
            <a:ext cx="7928998" cy="970450"/>
          </a:xfrm>
        </p:spPr>
        <p:txBody>
          <a:bodyPr/>
          <a:lstStyle/>
          <a:p>
            <a:r>
              <a:rPr lang="es-ES" altLang="en-US"/>
              <a:t>Haga clic para editar el estilo de título maestro</a:t>
            </a:r>
          </a:p>
        </p:txBody>
      </p:sp>
      <p:sp>
        <p:nvSpPr>
          <p:cNvPr id="3" name="Content Placeholder 2"/>
          <p:cNvSpPr>
            <a:spLocks noGrp="1" noEditPoints="1"/>
          </p:cNvSpPr>
          <p:nvPr>
            <p:ph idx="1"/>
          </p:nvPr>
        </p:nvSpPr>
        <p:spPr>
          <a:xfrm>
            <a:off x="614034" y="2222287"/>
            <a:ext cx="7915930" cy="3636511"/>
          </a:xfrm>
        </p:spPr>
        <p:txBody>
          <a:bodyPr/>
          <a:lstStyle/>
          <a:p>
            <a:pPr lvl="0"/>
            <a:r>
              <a:rPr lang="es-ES" altLang="en-US"/>
              <a:t>Haga clic para editar los estilos de texto maestro</a:t>
            </a:r>
          </a:p>
          <a:p>
            <a:pPr lvl="1"/>
            <a:r>
              <a:rPr lang="es-ES" altLang="en-US"/>
              <a:t>Segundo nivel</a:t>
            </a:r>
          </a:p>
          <a:p>
            <a:pPr lvl="2"/>
            <a:r>
              <a:rPr lang="es-ES" altLang="en-US"/>
              <a:t>Tercer nivel</a:t>
            </a:r>
          </a:p>
          <a:p>
            <a:pPr lvl="3"/>
            <a:r>
              <a:rPr lang="es-ES" altLang="en-US"/>
              <a:t>Cuarto nivel</a:t>
            </a:r>
          </a:p>
          <a:p>
            <a:pPr lvl="4"/>
            <a:r>
              <a:rPr lang="es-ES" altLang="en-US"/>
              <a:t>Quinto nivel</a:t>
            </a:r>
          </a:p>
        </p:txBody>
      </p:sp>
      <p:sp>
        <p:nvSpPr>
          <p:cNvPr id="4" name="Date Placeholder 3"/>
          <p:cNvSpPr>
            <a:spLocks noGrp="1" noEditPoints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 noEditPoints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altLang="en-US"/>
          </a:p>
        </p:txBody>
      </p:sp>
      <p:sp>
        <p:nvSpPr>
          <p:cNvPr id="6" name="Slide Number Placeholder 5"/>
          <p:cNvSpPr>
            <a:spLocks noGrp="1" noEditPoints="1"/>
          </p:cNvSpPr>
          <p:nvPr>
            <p:ph type="sldNum" sz="quarter" idx="12"/>
          </p:nvPr>
        </p:nvSpPr>
        <p:spPr/>
        <p:txBody>
          <a:bodyPr/>
          <a:lstStyle/>
          <a:p>
            <a:fld id="{E4A885AE-0CA5-4F45-A5D2-90C16469A97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9144000" cy="5203825"/>
          </a:xfrm>
          <a:custGeom>
            <a:avLst/>
            <a:rect l="l" t="t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/>
        </p:txBody>
      </p:sp>
      <p:sp>
        <p:nvSpPr>
          <p:cNvPr id="2" name="Title 1"/>
          <p:cNvSpPr>
            <a:spLocks noGrp="1" noEditPoints="1"/>
          </p:cNvSpPr>
          <p:nvPr>
            <p:ph type="title"/>
          </p:nvPr>
        </p:nvSpPr>
        <p:spPr>
          <a:xfrm>
            <a:off x="607500" y="2951396"/>
            <a:ext cx="7921063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s-ES" altLang="en-US"/>
              <a:t>Haga clic para editar el estilo de título maestro</a:t>
            </a:r>
          </a:p>
        </p:txBody>
      </p:sp>
      <p:sp>
        <p:nvSpPr>
          <p:cNvPr id="3" name="Text Placeholder 2"/>
          <p:cNvSpPr>
            <a:spLocks noGrp="1" noEditPoints="1"/>
          </p:cNvSpPr>
          <p:nvPr>
            <p:ph type="body" idx="1"/>
          </p:nvPr>
        </p:nvSpPr>
        <p:spPr>
          <a:xfrm>
            <a:off x="607500" y="5281201"/>
            <a:ext cx="7921063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altLang="en-US"/>
              <a:t>Haga clic para editar los estilos de texto maestro</a:t>
            </a:r>
          </a:p>
        </p:txBody>
      </p:sp>
      <p:sp>
        <p:nvSpPr>
          <p:cNvPr id="4" name="Date Placeholder 3"/>
          <p:cNvSpPr>
            <a:spLocks noGrp="1" noEditPoints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 noEditPoints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altLang="en-US"/>
          </a:p>
        </p:txBody>
      </p:sp>
      <p:sp>
        <p:nvSpPr>
          <p:cNvPr id="6" name="Slide Number Placeholder 5"/>
          <p:cNvSpPr>
            <a:spLocks noGrp="1" noEditPoints="1"/>
          </p:cNvSpPr>
          <p:nvPr>
            <p:ph type="sldNum" sz="quarter" idx="12"/>
          </p:nvPr>
        </p:nvSpPr>
        <p:spPr/>
        <p:txBody>
          <a:bodyPr/>
          <a:lstStyle/>
          <a:p>
            <a:fld id="{EB010181-8C21-463E-A94B-6813F8EA773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9144000" cy="2185988"/>
          </a:xfrm>
          <a:custGeom>
            <a:avLst/>
            <a:rect l="l" t="t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/>
        </p:txBody>
      </p:sp>
      <p:sp>
        <p:nvSpPr>
          <p:cNvPr id="2" name="Title 1"/>
          <p:cNvSpPr>
            <a:spLocks noGrp="1" noEditPoints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/>
              <a:t>Haga clic para editar el estilo de título maestro</a:t>
            </a:r>
          </a:p>
        </p:txBody>
      </p:sp>
      <p:sp>
        <p:nvSpPr>
          <p:cNvPr id="3" name="Content Placeholder 2"/>
          <p:cNvSpPr>
            <a:spLocks noGrp="1" noEditPoints="1"/>
          </p:cNvSpPr>
          <p:nvPr>
            <p:ph sz="half" idx="1"/>
          </p:nvPr>
        </p:nvSpPr>
        <p:spPr>
          <a:xfrm>
            <a:off x="614034" y="2222287"/>
            <a:ext cx="3889404" cy="3638763"/>
          </a:xfrm>
        </p:spPr>
        <p:txBody>
          <a:bodyPr>
            <a:normAutofit/>
          </a:bodyPr>
          <a:lstStyle/>
          <a:p>
            <a:pPr lvl="0"/>
            <a:r>
              <a:rPr lang="es-ES" altLang="en-US"/>
              <a:t>Haga clic para editar los estilos de texto maestro</a:t>
            </a:r>
          </a:p>
          <a:p>
            <a:pPr lvl="1"/>
            <a:r>
              <a:rPr lang="es-ES" altLang="en-US"/>
              <a:t>Segundo nivel</a:t>
            </a:r>
          </a:p>
          <a:p>
            <a:pPr lvl="2"/>
            <a:r>
              <a:rPr lang="es-ES" altLang="en-US"/>
              <a:t>Tercer nivel</a:t>
            </a:r>
          </a:p>
          <a:p>
            <a:pPr lvl="3"/>
            <a:r>
              <a:rPr lang="es-ES" altLang="en-US"/>
              <a:t>Cuarto nivel</a:t>
            </a:r>
          </a:p>
          <a:p>
            <a:pPr lvl="4"/>
            <a:r>
              <a:rPr lang="es-ES" altLang="en-US"/>
              <a:t>Quinto nivel</a:t>
            </a:r>
          </a:p>
        </p:txBody>
      </p:sp>
      <p:sp>
        <p:nvSpPr>
          <p:cNvPr id="4" name="Content Placeholder 3"/>
          <p:cNvSpPr>
            <a:spLocks noGrp="1" noEditPoints="1"/>
          </p:cNvSpPr>
          <p:nvPr>
            <p:ph sz="half" idx="2"/>
          </p:nvPr>
        </p:nvSpPr>
        <p:spPr>
          <a:xfrm>
            <a:off x="4640561" y="2222287"/>
            <a:ext cx="3895937" cy="3638764"/>
          </a:xfrm>
        </p:spPr>
        <p:txBody>
          <a:bodyPr>
            <a:normAutofit/>
          </a:bodyPr>
          <a:lstStyle/>
          <a:p>
            <a:pPr lvl="0"/>
            <a:r>
              <a:rPr lang="es-ES" altLang="en-US"/>
              <a:t>Haga clic para editar los estilos de texto maestro</a:t>
            </a:r>
          </a:p>
          <a:p>
            <a:pPr lvl="1"/>
            <a:r>
              <a:rPr lang="es-ES" altLang="en-US"/>
              <a:t>Segundo nivel</a:t>
            </a:r>
          </a:p>
          <a:p>
            <a:pPr lvl="2"/>
            <a:r>
              <a:rPr lang="es-ES" altLang="en-US"/>
              <a:t>Tercer nivel</a:t>
            </a:r>
          </a:p>
          <a:p>
            <a:pPr lvl="3"/>
            <a:r>
              <a:rPr lang="es-ES" altLang="en-US"/>
              <a:t>Cuarto nivel</a:t>
            </a:r>
          </a:p>
          <a:p>
            <a:pPr lvl="4"/>
            <a:r>
              <a:rPr lang="es-ES" altLang="en-US"/>
              <a:t>Quinto nivel</a:t>
            </a:r>
          </a:p>
        </p:txBody>
      </p:sp>
      <p:sp>
        <p:nvSpPr>
          <p:cNvPr id="5" name="Date Placeholder 4"/>
          <p:cNvSpPr>
            <a:spLocks noGrp="1" noEditPoints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 noEditPoints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altLang="en-US"/>
          </a:p>
        </p:txBody>
      </p:sp>
      <p:sp>
        <p:nvSpPr>
          <p:cNvPr id="7" name="Slide Number Placeholder 6"/>
          <p:cNvSpPr>
            <a:spLocks noGrp="1" noEditPoints="1"/>
          </p:cNvSpPr>
          <p:nvPr>
            <p:ph type="sldNum" sz="quarter" idx="12"/>
          </p:nvPr>
        </p:nvSpPr>
        <p:spPr/>
        <p:txBody>
          <a:bodyPr/>
          <a:lstStyle/>
          <a:p>
            <a:fld id="{11F0B466-FF87-42F5-AB48-AB3D8A72572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9144000" cy="2185988"/>
          </a:xfrm>
          <a:custGeom>
            <a:avLst/>
            <a:rect l="l" t="t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/>
        </p:txBody>
      </p:sp>
      <p:sp>
        <p:nvSpPr>
          <p:cNvPr id="2" name="Title 1"/>
          <p:cNvSpPr>
            <a:spLocks noGrp="1" noEditPoints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/>
              <a:t>Haga clic para editar el estilo de título maestro</a:t>
            </a:r>
          </a:p>
        </p:txBody>
      </p:sp>
      <p:sp>
        <p:nvSpPr>
          <p:cNvPr id="3" name="Text Placeholder 2"/>
          <p:cNvSpPr>
            <a:spLocks noGrp="1" noEditPoints="1"/>
          </p:cNvSpPr>
          <p:nvPr>
            <p:ph type="body" idx="1"/>
          </p:nvPr>
        </p:nvSpPr>
        <p:spPr>
          <a:xfrm>
            <a:off x="611046" y="2174875"/>
            <a:ext cx="3892392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altLang="en-US"/>
              <a:t>Haga clic para editar los estilos de texto maestro</a:t>
            </a:r>
          </a:p>
        </p:txBody>
      </p:sp>
      <p:sp>
        <p:nvSpPr>
          <p:cNvPr id="4" name="Content Placeholder 3"/>
          <p:cNvSpPr>
            <a:spLocks noGrp="1" noEditPoints="1"/>
          </p:cNvSpPr>
          <p:nvPr>
            <p:ph sz="half" idx="2"/>
          </p:nvPr>
        </p:nvSpPr>
        <p:spPr>
          <a:xfrm>
            <a:off x="611046" y="2751138"/>
            <a:ext cx="3892392" cy="3109913"/>
          </a:xfrm>
        </p:spPr>
        <p:txBody>
          <a:bodyPr anchor="t">
            <a:normAutofit/>
          </a:bodyPr>
          <a:lstStyle/>
          <a:p>
            <a:pPr lvl="0"/>
            <a:r>
              <a:rPr lang="es-ES" altLang="en-US"/>
              <a:t>Haga clic para editar los estilos de texto maestro</a:t>
            </a:r>
          </a:p>
          <a:p>
            <a:pPr lvl="1"/>
            <a:r>
              <a:rPr lang="es-ES" altLang="en-US"/>
              <a:t>Segundo nivel</a:t>
            </a:r>
          </a:p>
          <a:p>
            <a:pPr lvl="2"/>
            <a:r>
              <a:rPr lang="es-ES" altLang="en-US"/>
              <a:t>Tercer nivel</a:t>
            </a:r>
          </a:p>
          <a:p>
            <a:pPr lvl="3"/>
            <a:r>
              <a:rPr lang="es-ES" altLang="en-US"/>
              <a:t>Cuarto nivel</a:t>
            </a:r>
          </a:p>
          <a:p>
            <a:pPr lvl="4"/>
            <a:r>
              <a:rPr lang="es-ES" altLang="en-US"/>
              <a:t>Quinto nivel</a:t>
            </a:r>
          </a:p>
        </p:txBody>
      </p:sp>
      <p:sp>
        <p:nvSpPr>
          <p:cNvPr id="5" name="Text Placeholder 4"/>
          <p:cNvSpPr>
            <a:spLocks noGrp="1" noEditPoints="1"/>
          </p:cNvSpPr>
          <p:nvPr>
            <p:ph type="body" sz="quarter" idx="3"/>
          </p:nvPr>
        </p:nvSpPr>
        <p:spPr>
          <a:xfrm>
            <a:off x="4640561" y="2174875"/>
            <a:ext cx="389593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altLang="en-US"/>
              <a:t>Haga clic para editar los estilos de texto maestro</a:t>
            </a:r>
          </a:p>
        </p:txBody>
      </p:sp>
      <p:sp>
        <p:nvSpPr>
          <p:cNvPr id="6" name="Content Placeholder 5"/>
          <p:cNvSpPr>
            <a:spLocks noGrp="1" noEditPoints="1"/>
          </p:cNvSpPr>
          <p:nvPr>
            <p:ph sz="quarter" idx="4"/>
          </p:nvPr>
        </p:nvSpPr>
        <p:spPr>
          <a:xfrm>
            <a:off x="4640561" y="2751138"/>
            <a:ext cx="3895937" cy="3109913"/>
          </a:xfrm>
        </p:spPr>
        <p:txBody>
          <a:bodyPr anchor="t">
            <a:normAutofit/>
          </a:bodyPr>
          <a:lstStyle/>
          <a:p>
            <a:pPr lvl="0"/>
            <a:r>
              <a:rPr lang="es-ES" altLang="en-US"/>
              <a:t>Haga clic para editar los estilos de texto maestro</a:t>
            </a:r>
          </a:p>
          <a:p>
            <a:pPr lvl="1"/>
            <a:r>
              <a:rPr lang="es-ES" altLang="en-US"/>
              <a:t>Segundo nivel</a:t>
            </a:r>
          </a:p>
          <a:p>
            <a:pPr lvl="2"/>
            <a:r>
              <a:rPr lang="es-ES" altLang="en-US"/>
              <a:t>Tercer nivel</a:t>
            </a:r>
          </a:p>
          <a:p>
            <a:pPr lvl="3"/>
            <a:r>
              <a:rPr lang="es-ES" altLang="en-US"/>
              <a:t>Cuarto nivel</a:t>
            </a:r>
          </a:p>
          <a:p>
            <a:pPr lvl="4"/>
            <a:r>
              <a:rPr lang="es-ES" altLang="en-US"/>
              <a:t>Quinto nivel</a:t>
            </a:r>
          </a:p>
        </p:txBody>
      </p:sp>
      <p:sp>
        <p:nvSpPr>
          <p:cNvPr id="7" name="Date Placeholder 6"/>
          <p:cNvSpPr>
            <a:spLocks noGrp="1" noEditPoints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 noEditPoints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altLang="en-US"/>
          </a:p>
        </p:txBody>
      </p:sp>
      <p:sp>
        <p:nvSpPr>
          <p:cNvPr id="9" name="Slide Number Placeholder 8"/>
          <p:cNvSpPr>
            <a:spLocks noGrp="1" noEditPoints="1"/>
          </p:cNvSpPr>
          <p:nvPr>
            <p:ph type="sldNum" sz="quarter" idx="12"/>
          </p:nvPr>
        </p:nvSpPr>
        <p:spPr/>
        <p:txBody>
          <a:bodyPr/>
          <a:lstStyle/>
          <a:p>
            <a:fld id="{F13111F5-DB67-44D1-AED9-0A603B6BCF0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9144000" cy="2185988"/>
          </a:xfrm>
          <a:custGeom>
            <a:avLst/>
            <a:rect l="l" t="t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/>
        </p:txBody>
      </p:sp>
      <p:sp>
        <p:nvSpPr>
          <p:cNvPr id="2" name="Title 1"/>
          <p:cNvSpPr>
            <a:spLocks noGrp="1" noEditPoints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/>
              <a:t>Haga clic para editar el estilo de título maestro</a:t>
            </a:r>
          </a:p>
        </p:txBody>
      </p:sp>
      <p:sp>
        <p:nvSpPr>
          <p:cNvPr id="3" name="Date Placeholder 2"/>
          <p:cNvSpPr>
            <a:spLocks noGrp="1" noEditPoints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 noEditPoints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altLang="en-US"/>
          </a:p>
        </p:txBody>
      </p:sp>
      <p:sp>
        <p:nvSpPr>
          <p:cNvPr id="5" name="Slide Number Placeholder 4"/>
          <p:cNvSpPr>
            <a:spLocks noGrp="1" noEditPoints="1"/>
          </p:cNvSpPr>
          <p:nvPr>
            <p:ph type="sldNum" sz="quarter" idx="12"/>
          </p:nvPr>
        </p:nvSpPr>
        <p:spPr/>
        <p:txBody>
          <a:bodyPr/>
          <a:lstStyle/>
          <a:p>
            <a:fld id="{6C603306-75D6-4736-90B3-29F901FE417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 noEditPoints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 noEditPoints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altLang="en-US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12"/>
          </p:nvPr>
        </p:nvSpPr>
        <p:spPr/>
        <p:txBody>
          <a:bodyPr/>
          <a:lstStyle/>
          <a:p>
            <a:fld id="{7245D066-3146-4CC5-90CD-A97319EA7A4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804863" y="446087"/>
            <a:ext cx="2660650" cy="1814651"/>
          </a:xfrm>
          <a:custGeom>
            <a:avLst/>
            <a:rect l="l" t="t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/>
        </p:txBody>
      </p:sp>
      <p:sp>
        <p:nvSpPr>
          <p:cNvPr id="2" name="Title 1"/>
          <p:cNvSpPr>
            <a:spLocks noGrp="1" noEditPoints="1"/>
          </p:cNvSpPr>
          <p:nvPr>
            <p:ph type="title"/>
          </p:nvPr>
        </p:nvSpPr>
        <p:spPr>
          <a:xfrm>
            <a:off x="804863" y="446088"/>
            <a:ext cx="2660650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altLang="en-US"/>
              <a:t>Haga clic para editar el estilo de título maestro</a:t>
            </a:r>
          </a:p>
        </p:txBody>
      </p:sp>
      <p:sp>
        <p:nvSpPr>
          <p:cNvPr id="3" name="Content Placeholder 2"/>
          <p:cNvSpPr>
            <a:spLocks noGrp="1" noEditPoints="1"/>
          </p:cNvSpPr>
          <p:nvPr>
            <p:ph idx="1"/>
          </p:nvPr>
        </p:nvSpPr>
        <p:spPr>
          <a:xfrm>
            <a:off x="3641724" y="446088"/>
            <a:ext cx="4689475" cy="5414963"/>
          </a:xfrm>
        </p:spPr>
        <p:txBody>
          <a:bodyPr>
            <a:normAutofit/>
          </a:bodyPr>
          <a:lstStyle/>
          <a:p>
            <a:pPr lvl="0"/>
            <a:r>
              <a:rPr lang="es-ES" altLang="en-US"/>
              <a:t>Haga clic para editar los estilos de texto maestro</a:t>
            </a:r>
          </a:p>
          <a:p>
            <a:pPr lvl="1"/>
            <a:r>
              <a:rPr lang="es-ES" altLang="en-US"/>
              <a:t>Segundo nivel</a:t>
            </a:r>
          </a:p>
          <a:p>
            <a:pPr lvl="2"/>
            <a:r>
              <a:rPr lang="es-ES" altLang="en-US"/>
              <a:t>Tercer nivel</a:t>
            </a:r>
          </a:p>
          <a:p>
            <a:pPr lvl="3"/>
            <a:r>
              <a:rPr lang="es-ES" altLang="en-US"/>
              <a:t>Cuarto nivel</a:t>
            </a:r>
          </a:p>
          <a:p>
            <a:pPr lvl="4"/>
            <a:r>
              <a:rPr lang="es-ES" altLang="en-US"/>
              <a:t>Quinto nivel</a:t>
            </a:r>
          </a:p>
        </p:txBody>
      </p:sp>
      <p:sp>
        <p:nvSpPr>
          <p:cNvPr id="4" name="Text Placeholder 3"/>
          <p:cNvSpPr>
            <a:spLocks noGrp="1" noEditPoints="1"/>
          </p:cNvSpPr>
          <p:nvPr>
            <p:ph type="body" sz="half" idx="2"/>
          </p:nvPr>
        </p:nvSpPr>
        <p:spPr>
          <a:xfrm>
            <a:off x="804863" y="2260738"/>
            <a:ext cx="2660650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altLang="en-US"/>
              <a:t>Haga clic para editar los estilos de texto maestro</a:t>
            </a:r>
          </a:p>
        </p:txBody>
      </p:sp>
      <p:sp>
        <p:nvSpPr>
          <p:cNvPr id="5" name="Date Placeholder 4"/>
          <p:cNvSpPr>
            <a:spLocks noGrp="1" noEditPoints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 noEditPoints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altLang="en-US"/>
          </a:p>
        </p:txBody>
      </p:sp>
      <p:sp>
        <p:nvSpPr>
          <p:cNvPr id="7" name="Slide Number Placeholder 6"/>
          <p:cNvSpPr>
            <a:spLocks noGrp="1" noEditPoints="1"/>
          </p:cNvSpPr>
          <p:nvPr>
            <p:ph type="sldNum" sz="quarter" idx="12"/>
          </p:nvPr>
        </p:nvSpPr>
        <p:spPr/>
        <p:txBody>
          <a:bodyPr/>
          <a:lstStyle/>
          <a:p>
            <a:fld id="{57AE87ED-8B60-40E0-90F5-B1A8CA7C7A9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Foto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EditPoints="1"/>
          </p:cNvSpPr>
          <p:nvPr>
            <p:ph type="title"/>
          </p:nvPr>
        </p:nvSpPr>
        <p:spPr>
          <a:xfrm>
            <a:off x="611046" y="727522"/>
            <a:ext cx="3639741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 altLang="en-US"/>
              <a:t>Haga clic para editar el estilo de título maestro</a:t>
            </a:r>
          </a:p>
        </p:txBody>
      </p:sp>
      <p:sp>
        <p:nvSpPr>
          <p:cNvPr id="9" name="Picture Placeholder 11"/>
          <p:cNvSpPr>
            <a:spLocks noGrp="1" noChangeAspect="1" noEditPoints="1"/>
          </p:cNvSpPr>
          <p:nvPr>
            <p:ph type="pic" sz="quarter" idx="13"/>
          </p:nvPr>
        </p:nvSpPr>
        <p:spPr bwMode="auto">
          <a:xfrm>
            <a:off x="4573587" y="0"/>
            <a:ext cx="4570413" cy="6858000"/>
          </a:xfrm>
          <a:custGeom>
            <a:avLst/>
            <a:rect l="l" t="t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</a:ln>
          <a:effectLst/>
        </p:spPr>
        <p:txBody>
          <a:bodyPr wrap="square" anchor="t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pPr lvl="0"/>
            <a:r>
              <a:rPr lang="es-ES" altLang="en-US"/>
              <a:t>Haga clic en el icono para agregar una foto</a:t>
            </a:r>
          </a:p>
        </p:txBody>
      </p:sp>
      <p:sp>
        <p:nvSpPr>
          <p:cNvPr id="4" name="Text Placeholder 3"/>
          <p:cNvSpPr>
            <a:spLocks noGrp="1" noEditPoints="1"/>
          </p:cNvSpPr>
          <p:nvPr>
            <p:ph type="body" sz="half" idx="2"/>
          </p:nvPr>
        </p:nvSpPr>
        <p:spPr>
          <a:xfrm>
            <a:off x="611046" y="2344684"/>
            <a:ext cx="3639741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altLang="en-US"/>
              <a:t>Haga clic para editar los estilos de texto maestro</a:t>
            </a:r>
          </a:p>
        </p:txBody>
      </p:sp>
      <p:sp>
        <p:nvSpPr>
          <p:cNvPr id="5" name="Date Placeholder 4"/>
          <p:cNvSpPr>
            <a:spLocks noGrp="1" noEditPoints="1"/>
          </p:cNvSpPr>
          <p:nvPr>
            <p:ph type="dt" sz="half" idx="10"/>
          </p:nvPr>
        </p:nvSpPr>
        <p:spPr>
          <a:xfrm>
            <a:off x="2914357" y="6041362"/>
            <a:ext cx="732659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 noEditPoints="1"/>
          </p:cNvSpPr>
          <p:nvPr>
            <p:ph type="ftr" sz="quarter" idx="11"/>
          </p:nvPr>
        </p:nvSpPr>
        <p:spPr>
          <a:xfrm>
            <a:off x="442797" y="6041362"/>
            <a:ext cx="2471559" cy="365125"/>
          </a:xfrm>
        </p:spPr>
        <p:txBody>
          <a:bodyPr/>
          <a:lstStyle/>
          <a:p>
            <a:endParaRPr lang="es-ES" altLang="en-US"/>
          </a:p>
        </p:txBody>
      </p:sp>
      <p:sp>
        <p:nvSpPr>
          <p:cNvPr id="7" name="Slide Number Placeholder 6"/>
          <p:cNvSpPr>
            <a:spLocks noGrp="1" noEditPoints="1"/>
          </p:cNvSpPr>
          <p:nvPr>
            <p:ph type="sldNum" sz="quarter" idx="12"/>
          </p:nvPr>
        </p:nvSpPr>
        <p:spPr>
          <a:xfrm>
            <a:off x="3647016" y="5915888"/>
            <a:ext cx="796617" cy="490599"/>
          </a:xfrm>
        </p:spPr>
        <p:txBody>
          <a:bodyPr/>
          <a:lstStyle/>
          <a:p>
            <a:fld id="{14C26DB0-A2F7-4F41-AE8B-F37226DC1D3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 noEditPoints="1"/>
          </p:cNvSpPr>
          <p:nvPr>
            <p:ph type="title"/>
          </p:nvPr>
        </p:nvSpPr>
        <p:spPr>
          <a:xfrm>
            <a:off x="607500" y="447188"/>
            <a:ext cx="7928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s-ES" altLang="en-US"/>
              <a:t>Haga clic para editar el estilo de título maestro</a:t>
            </a:r>
          </a:p>
        </p:txBody>
      </p:sp>
      <p:sp>
        <p:nvSpPr>
          <p:cNvPr id="3" name="Text Placeholder 2"/>
          <p:cNvSpPr>
            <a:spLocks noGrp="1" noEditPoints="1"/>
          </p:cNvSpPr>
          <p:nvPr>
            <p:ph type="body" idx="1"/>
          </p:nvPr>
        </p:nvSpPr>
        <p:spPr>
          <a:xfrm>
            <a:off x="607500" y="2184401"/>
            <a:ext cx="7922463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s-ES" altLang="en-US"/>
              <a:t>Haga clic para editar los estilos de texto maestro</a:t>
            </a:r>
          </a:p>
          <a:p>
            <a:pPr lvl="1"/>
            <a:r>
              <a:rPr lang="es-ES" altLang="en-US"/>
              <a:t>Segundo nivel</a:t>
            </a:r>
          </a:p>
          <a:p>
            <a:pPr lvl="2"/>
            <a:r>
              <a:rPr lang="es-ES" altLang="en-US"/>
              <a:t>Tercer nivel</a:t>
            </a:r>
          </a:p>
          <a:p>
            <a:pPr lvl="3"/>
            <a:r>
              <a:rPr lang="es-ES" altLang="en-US"/>
              <a:t>Cuarto nivel</a:t>
            </a:r>
          </a:p>
          <a:p>
            <a:pPr lvl="4"/>
            <a:r>
              <a:rPr lang="es-ES" altLang="en-US"/>
              <a:t>Quinto nivel</a:t>
            </a:r>
          </a:p>
        </p:txBody>
      </p:sp>
      <p:sp>
        <p:nvSpPr>
          <p:cNvPr id="5" name="Footer Placeholder 4"/>
          <p:cNvSpPr>
            <a:spLocks noGrp="1" noEditPoints="1"/>
          </p:cNvSpPr>
          <p:nvPr>
            <p:ph type="ftr" sz="quarter" idx="3"/>
          </p:nvPr>
        </p:nvSpPr>
        <p:spPr>
          <a:xfrm>
            <a:off x="338635" y="6041362"/>
            <a:ext cx="648324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s-ES" altLang="en-US"/>
          </a:p>
        </p:txBody>
      </p:sp>
      <p:sp>
        <p:nvSpPr>
          <p:cNvPr id="4" name="Date Placeholder 3"/>
          <p:cNvSpPr>
            <a:spLocks noGrp="1" noEditPoints="1"/>
          </p:cNvSpPr>
          <p:nvPr>
            <p:ph type="dt" sz="half" idx="2"/>
          </p:nvPr>
        </p:nvSpPr>
        <p:spPr>
          <a:xfrm>
            <a:off x="7000969" y="6041362"/>
            <a:ext cx="100778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 noEditPoints="1"/>
          </p:cNvSpPr>
          <p:nvPr>
            <p:ph type="sldNum" sz="quarter" idx="4"/>
          </p:nvPr>
        </p:nvSpPr>
        <p:spPr>
          <a:xfrm>
            <a:off x="8008748" y="5915888"/>
            <a:ext cx="796616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CD1251A4-CA35-4061-A048-60EF73D53311}" type="slidenum">
              <a:rPr lang="en-US" smtClean="0"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png"/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 noEditPoints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cap="all" dirty="0">
                <a:solidFill>
                  <a:srgbClr val="F5A408"/>
                </a:solidFill>
                <a:latin typeface="Century Gothic" pitchFamily="34" charset="0" panose="020B0502020202020204"/>
              </a:rPr>
              <a:t> </a:t>
            </a:r>
            <a:r>
              <a:rPr lang="en-US" cap="all" dirty="0" smtClean="0">
                <a:solidFill>
                  <a:srgbClr val="F5A408"/>
                </a:solidFill>
                <a:latin typeface="Century Gothic" pitchFamily="34" charset="0" panose="020B0502020202020204"/>
              </a:rPr>
              <a:t>     </a:t>
            </a:r>
            <a:r>
              <a:rPr lang="en-US" cap="all" dirty="0">
                <a:solidFill>
                  <a:srgbClr val="F5A408"/>
                </a:solidFill>
                <a:latin typeface="Century Gothic" pitchFamily="34" charset="0" panose="020B0502020202020204"/>
              </a:rPr>
              <a:t> </a:t>
            </a:r>
            <a:r>
              <a:rPr lang="es-ES" cap="all" dirty="0">
                <a:solidFill>
                  <a:srgbClr val="F5A408"/>
                </a:solidFill>
                <a:latin typeface="Century Gothic" pitchFamily="34" charset="0" panose="020B0502020202020204"/>
              </a:rPr>
              <a:t>JosuÉ</a:t>
            </a:r>
            <a:r>
              <a:rPr cap="all" dirty="0">
                <a:solidFill>
                  <a:srgbClr val="F5A408"/>
                </a:solidFill>
                <a:latin typeface="Century Gothic" pitchFamily="34" charset="0" panose="020B0502020202020204"/>
              </a:rPr>
              <a:t> </a:t>
            </a:r>
            <a:r>
              <a:rPr lang="es-ES" cap="all" dirty="0">
                <a:solidFill>
                  <a:srgbClr val="F5A408"/>
                </a:solidFill>
                <a:latin typeface="Century Gothic" pitchFamily="34" charset="0" panose="020B0502020202020204"/>
              </a:rPr>
              <a:t>Álvarez</a:t>
            </a:r>
            <a:endParaRPr lang="en-US" cap="all" dirty="0">
              <a:solidFill>
                <a:srgbClr val="F5A408"/>
              </a:solidFill>
              <a:latin typeface="Century Gothic" pitchFamily="34" charset="0" panose="020B0502020202020204"/>
            </a:endParaRPr>
          </a:p>
          <a:p>
            <a:endParaRPr lang="en-US" dirty="0"/>
          </a:p>
        </p:txBody>
      </p:sp>
      <p:sp>
        <p:nvSpPr>
          <p:cNvPr id="2" name="Title 1"/>
          <p:cNvSpPr>
            <a:spLocks noGrp="1" noEditPoints="1"/>
          </p:cNvSpPr>
          <p:nvPr>
            <p:ph type="ctrTitle"/>
          </p:nvPr>
        </p:nvSpPr>
        <p:spPr/>
        <p:txBody>
          <a:bodyPr/>
          <a:lstStyle/>
          <a:p>
            <a:pPr defTabSz="457200"/>
            <a:r>
              <a:rPr dirty="0">
                <a:solidFill>
                  <a:sysClr val="window" lastClr="FFFFFF"/>
                </a:solidFill>
                <a:latin typeface="Century Gothic" pitchFamily="34" charset="0" panose="020B0502020202020204"/>
              </a:rPr>
              <a:t>  </a:t>
            </a:r>
            <a:r>
              <a:rPr lang="es-ES" dirty="0">
                <a:solidFill>
                  <a:sysClr val="window" lastClr="FFFFFF"/>
                </a:solidFill>
                <a:latin typeface="Century Gothic" pitchFamily="34" charset="0" panose="020B0502020202020204"/>
              </a:rPr>
              <a:t>Desarrollo</a:t>
            </a:r>
            <a:r>
              <a:rPr dirty="0">
                <a:solidFill>
                  <a:sysClr val="window" lastClr="FFFFFF"/>
                </a:solidFill>
                <a:latin typeface="Century Gothic" pitchFamily="34" charset="0" panose="020B0502020202020204"/>
              </a:rPr>
              <a:t> </a:t>
            </a:r>
            <a:r>
              <a:rPr lang="es-ES" dirty="0">
                <a:solidFill>
                  <a:sysClr val="window" lastClr="FFFFFF"/>
                </a:solidFill>
                <a:latin typeface="Century Gothic" pitchFamily="34" charset="0" panose="020B0502020202020204"/>
              </a:rPr>
              <a:t>de</a:t>
            </a:r>
            <a:r>
              <a:rPr dirty="0">
                <a:solidFill>
                  <a:sysClr val="window" lastClr="FFFFFF"/>
                </a:solidFill>
                <a:latin typeface="Century Gothic" pitchFamily="34" charset="0" panose="020B0502020202020204"/>
              </a:rPr>
              <a:t> </a:t>
            </a:r>
            <a:r>
              <a:rPr lang="es-ES" dirty="0">
                <a:solidFill>
                  <a:sysClr val="window" lastClr="FFFFFF"/>
                </a:solidFill>
                <a:latin typeface="Century Gothic" pitchFamily="34" charset="0" panose="020B0502020202020204"/>
              </a:rPr>
              <a:t>videojuegos</a:t>
            </a:r>
            <a:r>
              <a:rPr dirty="0">
                <a:solidFill>
                  <a:sysClr val="window" lastClr="FFFFFF"/>
                </a:solidFill>
                <a:latin typeface="Century Gothic" pitchFamily="34" charset="0" panose="020B0502020202020204"/>
              </a:rPr>
              <a:t> </a:t>
            </a:r>
            <a:endParaRPr lang="en-US" dirty="0">
              <a:solidFill>
                <a:sysClr val="window" lastClr="FFFFFF"/>
              </a:solidFill>
              <a:latin typeface="Century Gothic" pitchFamily="34" charset="0" panose="020B0502020202020204"/>
            </a:endParaRPr>
          </a:p>
        </p:txBody>
      </p:sp>
    </p:spTree>
  </p:cSld>
  <p:clrMapOvr>
    <a:masterClrMapping/>
  </p:clrMapOvr>
  <p:transition spd="slow">
    <p:wheel spokes="2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 noEditPoints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Subir</a:t>
            </a:r>
            <a:r>
              <a:t> </a:t>
            </a:r>
            <a:r>
              <a:rPr lang="es-ES"/>
              <a:t>un</a:t>
            </a:r>
            <a:r>
              <a:t> </a:t>
            </a:r>
            <a:r>
              <a:rPr lang="es-ES"/>
              <a:t>juego</a:t>
            </a:r>
          </a:p>
        </p:txBody>
      </p:sp>
      <p:pic>
        <p:nvPicPr>
          <p:cNvPr id="3" name="Imagen 2"/>
          <p:cNvPicPr/>
          <p:nvPr/>
        </p:nvPicPr>
        <p:blipFill>
          <a:blip r:embed="rId1"/>
          <a:srcRect/>
          <a:stretch>
            <a:fillRect/>
          </a:stretch>
        </p:blipFill>
        <p:spPr>
          <a:xfrm>
            <a:off x="-8459" y="2273073"/>
            <a:ext cx="9144000" cy="477199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 noEditPoints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Subir</a:t>
            </a:r>
            <a:r>
              <a:t> </a:t>
            </a:r>
            <a:r>
              <a:rPr lang="es-ES"/>
              <a:t>un</a:t>
            </a:r>
            <a:r>
              <a:t> </a:t>
            </a:r>
            <a:r>
              <a:rPr lang="es-ES"/>
              <a:t>juego</a:t>
            </a:r>
            <a:r>
              <a:t> </a:t>
            </a:r>
            <a:r>
              <a:rPr lang="es-ES"/>
              <a:t>2</a:t>
            </a:r>
          </a:p>
        </p:txBody>
      </p:sp>
      <p:pic>
        <p:nvPicPr>
          <p:cNvPr id="3" name="Imagen 2"/>
          <p:cNvPicPr/>
          <p:nvPr/>
        </p:nvPicPr>
        <p:blipFill>
          <a:blip r:embed="rId1"/>
          <a:srcRect/>
          <a:stretch>
            <a:fillRect/>
          </a:stretch>
        </p:blipFill>
        <p:spPr>
          <a:xfrm>
            <a:off x="287035" y="1781787"/>
            <a:ext cx="8408081" cy="510713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 noEditPoints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Unity</a:t>
            </a:r>
          </a:p>
        </p:txBody>
      </p:sp>
      <p:pic>
        <p:nvPicPr>
          <p:cNvPr id="3" name=""/>
          <p:cNvPicPr/>
          <p:nvPr/>
        </p:nvPicPr>
        <p:blipFill>
          <a:blip r:embed="rId1"/>
          <a:srcRect/>
          <a:stretch>
            <a:fillRect/>
          </a:stretch>
        </p:blipFill>
        <p:spPr>
          <a:xfrm>
            <a:off x="1021806" y="2381155"/>
            <a:ext cx="7364089" cy="286025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 noEditPoints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lenguaje</a:t>
            </a:r>
            <a:r>
              <a:t> </a:t>
            </a:r>
            <a:r>
              <a:rPr lang="es-ES"/>
              <a:t>C#</a:t>
            </a:r>
          </a:p>
        </p:txBody>
      </p:sp>
      <p:sp>
        <p:nvSpPr>
          <p:cNvPr id="3" name="Marcador de posición de contenido 2"/>
          <p:cNvSpPr>
            <a:spLocks noGrp="1" noEditPoints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/>
              <a:t>C# es un elegante lenguaje orientado a objetos que permite a los desarrolladores construir una variedad de aplicaciones seguras y robustas que son ejecutadas en el Framework .NET. </a:t>
            </a:r>
          </a:p>
          <a:p>
            <a:pPr marL="0" indent="0">
              <a:buNone/>
            </a:pPr>
            <a:endParaRPr lang="es-ES"/>
          </a:p>
          <a:p>
            <a:pPr marL="0" indent="0">
              <a:buNone/>
            </a:pPr>
            <a:endParaRPr lang="es-ES"/>
          </a:p>
          <a:p>
            <a:pPr marL="0" indent="0">
              <a:buNone/>
            </a:pPr>
            <a:endParaRPr lang="es-ES"/>
          </a:p>
          <a:p>
            <a:pPr marL="0" indent="0">
              <a:buNone/>
            </a:pPr>
            <a:r>
              <a:rPr lang="es-ES"/>
              <a:t>Puedes utilizar C# para crear aplicaciones para Windows, servicios Web, aplicaciones móviles, aplicaciones cliente-servidor, aplicaciones de base de datos, y mucho, mucho más</a:t>
            </a:r>
          </a:p>
        </p:txBody>
      </p:sp>
      <p:pic>
        <p:nvPicPr>
          <p:cNvPr id="5" name="Imagen 4"/>
          <p:cNvPicPr/>
          <p:nvPr/>
        </p:nvPicPr>
        <p:blipFill>
          <a:blip r:embed="rId1"/>
          <a:srcRect/>
          <a:stretch>
            <a:fillRect/>
          </a:stretch>
        </p:blipFill>
        <p:spPr>
          <a:xfrm>
            <a:off x="837683" y="3412637"/>
            <a:ext cx="1217549" cy="120648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400">
        <p14:honeycomb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 noEditPoints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Etapas</a:t>
            </a:r>
            <a:r>
              <a:t> </a:t>
            </a:r>
            <a:r>
              <a:rPr lang="es-ES"/>
              <a:t>de</a:t>
            </a:r>
            <a:r>
              <a:t> </a:t>
            </a:r>
            <a:r>
              <a:rPr lang="es-ES"/>
              <a:t>desarrollo</a:t>
            </a:r>
          </a:p>
        </p:txBody>
      </p:sp>
      <p:pic>
        <p:nvPicPr>
          <p:cNvPr id="3" name="Imagen 2"/>
          <p:cNvPicPr/>
          <p:nvPr/>
        </p:nvPicPr>
        <p:blipFill>
          <a:blip r:embed="rId1"/>
          <a:srcRect/>
          <a:stretch>
            <a:fillRect/>
          </a:stretch>
        </p:blipFill>
        <p:spPr>
          <a:xfrm>
            <a:off x="875199" y="2228247"/>
            <a:ext cx="7486650" cy="41719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 noEditPoints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Equipo</a:t>
            </a:r>
            <a:r>
              <a:t> </a:t>
            </a:r>
            <a:r>
              <a:rPr lang="es-ES"/>
              <a:t>de</a:t>
            </a:r>
            <a:r>
              <a:t> </a:t>
            </a:r>
            <a:r>
              <a:rPr lang="es-ES"/>
              <a:t>trabajo</a:t>
            </a:r>
            <a:r>
              <a:t> </a:t>
            </a:r>
            <a:r>
              <a:rPr lang="es-ES"/>
              <a:t>y</a:t>
            </a:r>
            <a:r>
              <a:t> </a:t>
            </a:r>
            <a:r>
              <a:rPr lang="es-ES"/>
              <a:t>sus</a:t>
            </a:r>
            <a:r>
              <a:t> </a:t>
            </a:r>
            <a:r>
              <a:rPr lang="es-ES"/>
              <a:t>roles</a:t>
            </a:r>
          </a:p>
        </p:txBody>
      </p:sp>
      <p:pic>
        <p:nvPicPr>
          <p:cNvPr id="3" name="Imagen 2"/>
          <p:cNvPicPr/>
          <p:nvPr/>
        </p:nvPicPr>
        <p:blipFill>
          <a:blip r:embed="rId1"/>
          <a:srcRect/>
          <a:stretch>
            <a:fillRect/>
          </a:stretch>
        </p:blipFill>
        <p:spPr>
          <a:xfrm>
            <a:off x="103632" y="1479814"/>
            <a:ext cx="9144000" cy="5568359"/>
          </a:xfrm>
          <a:prstGeom prst="rect">
            <a:avLst/>
          </a:prstGeom>
        </p:spPr>
      </p:pic>
    </p:spTree>
  </p:cSld>
  <p:clrMapOvr>
    <a:masterClrMapping/>
  </p:clrMapOvr>
  <p:transition spd="slow">
    <p:wheel spokes="1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 noEditPoints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Equipo</a:t>
            </a:r>
            <a:r>
              <a:t> </a:t>
            </a:r>
            <a:r>
              <a:rPr lang="es-ES"/>
              <a:t>de</a:t>
            </a:r>
            <a:r>
              <a:t> </a:t>
            </a:r>
            <a:r>
              <a:rPr lang="es-ES"/>
              <a:t>trabajo</a:t>
            </a:r>
            <a:r>
              <a:t> </a:t>
            </a:r>
            <a:r>
              <a:rPr lang="es-ES"/>
              <a:t>y</a:t>
            </a:r>
            <a:r>
              <a:t> </a:t>
            </a:r>
            <a:r>
              <a:rPr lang="es-ES"/>
              <a:t>sus</a:t>
            </a:r>
            <a:r>
              <a:t> </a:t>
            </a:r>
            <a:r>
              <a:rPr lang="es-ES"/>
              <a:t>roles</a:t>
            </a:r>
            <a:r>
              <a:t> </a:t>
            </a:r>
            <a:r>
              <a:rPr lang="es-ES"/>
              <a:t>2</a:t>
            </a:r>
          </a:p>
        </p:txBody>
      </p:sp>
      <p:pic>
        <p:nvPicPr>
          <p:cNvPr id="4" name="Imagen 3"/>
          <p:cNvPicPr/>
          <p:nvPr/>
        </p:nvPicPr>
        <p:blipFill>
          <a:blip r:embed="rId1"/>
          <a:srcRect/>
          <a:stretch>
            <a:fillRect/>
          </a:stretch>
        </p:blipFill>
        <p:spPr>
          <a:xfrm>
            <a:off x="428577" y="1453997"/>
            <a:ext cx="8298116" cy="53784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ripple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 noEditPoints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Clasificación</a:t>
            </a:r>
            <a:r>
              <a:t> </a:t>
            </a:r>
            <a:r>
              <a:rPr lang="es-ES"/>
              <a:t>de</a:t>
            </a:r>
            <a:r>
              <a:t> </a:t>
            </a:r>
            <a:r>
              <a:rPr lang="es-ES"/>
              <a:t>los</a:t>
            </a:r>
            <a:r>
              <a:t> </a:t>
            </a:r>
            <a:r>
              <a:rPr lang="es-ES"/>
              <a:t>juegos</a:t>
            </a:r>
          </a:p>
        </p:txBody>
      </p:sp>
      <p:pic>
        <p:nvPicPr>
          <p:cNvPr id="3" name="Imagen 2"/>
          <p:cNvPicPr/>
          <p:nvPr/>
        </p:nvPicPr>
        <p:blipFill>
          <a:blip r:embed="rId1"/>
          <a:srcRect/>
          <a:stretch>
            <a:fillRect/>
          </a:stretch>
        </p:blipFill>
        <p:spPr>
          <a:xfrm>
            <a:off x="-249009" y="1447690"/>
            <a:ext cx="4768303" cy="5470304"/>
          </a:xfrm>
          <a:prstGeom prst="rect">
            <a:avLst/>
          </a:prstGeom>
        </p:spPr>
      </p:pic>
      <p:pic>
        <p:nvPicPr>
          <p:cNvPr id="4" name="Imagen 3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4056526" y="1876180"/>
            <a:ext cx="5162493" cy="500962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 noEditPoints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Tipos</a:t>
            </a:r>
            <a:r>
              <a:t> </a:t>
            </a:r>
            <a:r>
              <a:rPr lang="es-ES"/>
              <a:t>de</a:t>
            </a:r>
            <a:r>
              <a:t> </a:t>
            </a:r>
            <a:r>
              <a:rPr lang="es-ES"/>
              <a:t>juegos</a:t>
            </a:r>
          </a:p>
        </p:txBody>
      </p:sp>
      <p:pic>
        <p:nvPicPr>
          <p:cNvPr id="3" name="Imagen 2"/>
          <p:cNvPicPr/>
          <p:nvPr/>
        </p:nvPicPr>
        <p:blipFill>
          <a:blip r:embed="rId1"/>
          <a:srcRect/>
          <a:stretch>
            <a:fillRect/>
          </a:stretch>
        </p:blipFill>
        <p:spPr>
          <a:xfrm>
            <a:off x="544052" y="-299838"/>
            <a:ext cx="8157400" cy="725870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"/>
          <p:cNvPicPr/>
          <p:nvPr/>
        </p:nvPicPr>
        <p:blipFill>
          <a:blip r:embed="rId1"/>
          <a:srcRect/>
          <a:stretch>
            <a:fillRect/>
          </a:stretch>
        </p:blipFill>
        <p:spPr>
          <a:xfrm>
            <a:off x="1066598" y="-13041"/>
            <a:ext cx="8166932" cy="6858000"/>
          </a:xfrm>
          <a:prstGeom prst="rect">
            <a:avLst/>
          </a:prstGeom>
        </p:spPr>
      </p:pic>
      <p:sp>
        <p:nvSpPr>
          <p:cNvPr id="4" name="Cuadro de texto 3"/>
          <p:cNvSpPr txBox="1"/>
          <p:nvPr/>
        </p:nvSpPr>
        <p:spPr>
          <a:xfrm rot="16200000">
            <a:off x="-389880" y="3516797"/>
            <a:ext cx="2341075" cy="37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/>
              <a:t>Tipos de</a:t>
            </a:r>
            <a:r>
              <a:rPr lang=""/>
              <a:t> </a:t>
            </a:r>
            <a:r>
              <a:rPr lang="es-ES"/>
              <a:t>jugadores</a:t>
            </a:r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 noEditPoints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Música</a:t>
            </a:r>
          </a:p>
        </p:txBody>
      </p:sp>
      <p:pic>
        <p:nvPicPr>
          <p:cNvPr id="3" name="Imagen 2"/>
          <p:cNvPicPr/>
          <p:nvPr/>
        </p:nvPicPr>
        <p:blipFill>
          <a:blip r:embed="rId1"/>
          <a:srcRect/>
          <a:stretch>
            <a:fillRect/>
          </a:stretch>
        </p:blipFill>
        <p:spPr>
          <a:xfrm>
            <a:off x="70142" y="2388418"/>
            <a:ext cx="3880275" cy="2971610"/>
          </a:xfrm>
          <a:prstGeom prst="rect">
            <a:avLst/>
          </a:prstGeom>
        </p:spPr>
      </p:pic>
      <p:pic>
        <p:nvPicPr>
          <p:cNvPr id="4" name="Imagen 3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3045683" y="2387705"/>
            <a:ext cx="6127430" cy="4255962"/>
          </a:xfrm>
          <a:prstGeom prst="rect">
            <a:avLst/>
          </a:prstGeom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jpeg"/></Relationships>
</file>

<file path=ppt/theme/theme1.xml><?xml version="1.0" encoding="utf-8"?>
<a:theme xmlns:a="http://schemas.openxmlformats.org/drawingml/2006/main" name="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Arab" typeface="Tahoma"/>
        <a:font script="Beng" typeface="Vrinda"/>
        <a:font script="Cher" typeface="Plantagenet Cherokee"/>
        <a:font script="Deva" typeface="Mangal"/>
        <a:font script="Ethi" typeface="Nyala"/>
        <a:font script="Geor" typeface="Sylfaen"/>
        <a:font script="Gujr" typeface="Shruti"/>
        <a:font script="Guru" typeface="Raavi"/>
        <a:font script="Hang" typeface="맑은 고딕"/>
        <a:font script="Hebr" typeface="Gisha"/>
        <a:font script="Knda" typeface="Tunga"/>
        <a:font script="Khmr" typeface="DaunPenh"/>
        <a:font script="Laoo" typeface="DokChampa"/>
        <a:font script="Mlym" typeface="Kartika"/>
        <a:font script="Mong" typeface="Mongolian Baiti"/>
        <a:font script="Orya" typeface="Kalinga"/>
        <a:font script="Sinh" typeface="Iskoola Pota"/>
        <a:font script="Syrc" typeface="Estrangelo Edessa"/>
        <a:font script="Taml" typeface="Latha"/>
        <a:font script="Telu" typeface="Gautami"/>
        <a:font script="Thaa" typeface="MV Boli"/>
        <a:font script="Thai" typeface="DilleniaUPC"/>
        <a:font script="Tibt" typeface="Microsoft Himalaya"/>
        <a:font script="Cans" typeface="Euphemia"/>
        <a:font script="Yiii" typeface="Microsoft Yi Baiti"/>
        <a:font script="Hans" typeface="宋体"/>
        <a:font script="Hant" typeface="新細明體"/>
        <a:font script="Jpan" typeface="ＭＳ ゴシック"/>
      </a:majorFont>
      <a:minorFont>
        <a:latin typeface="Century Gothic" panose="020B0502020202020204"/>
        <a:ea typeface=""/>
        <a:cs typeface=""/>
        <a:font script="Arab" typeface="Tahoma"/>
        <a:font script="Beng" typeface="Vrinda"/>
        <a:font script="Cher" typeface="Plantagenet Cherokee"/>
        <a:font script="Deva" typeface="Mangal"/>
        <a:font script="Ethi" typeface="Nyala"/>
        <a:font script="Geor" typeface="Sylfaen"/>
        <a:font script="Gujr" typeface="Shruti"/>
        <a:font script="Guru" typeface="Raavi"/>
        <a:font script="Hang" typeface="맑은 고딕"/>
        <a:font script="Hebr" typeface="Gisha"/>
        <a:font script="Knda" typeface="Tunga"/>
        <a:font script="Khmr" typeface="DaunPenh"/>
        <a:font script="Laoo" typeface="DokChampa"/>
        <a:font script="Mlym" typeface="Kartika"/>
        <a:font script="Mong" typeface="Mongolian Baiti"/>
        <a:font script="Orya" typeface="Kalinga"/>
        <a:font script="Sinh" typeface="Iskoola Pota"/>
        <a:font script="Syrc" typeface="Estrangelo Edessa"/>
        <a:font script="Taml" typeface="Latha"/>
        <a:font script="Telu" typeface="Gautami"/>
        <a:font script="Thaa" typeface="MV Boli"/>
        <a:font script="Thai" typeface="DilleniaUPC"/>
        <a:font script="Tibt" typeface="Microsoft Himalaya"/>
        <a:font script="Cans" typeface="Euphemia"/>
        <a:font script="Yiii" typeface="Microsoft Yi Baiti"/>
        <a:font script="Hans" typeface="宋体"/>
        <a:font script="Hant" typeface="新細明體"/>
        <a:font script="Jpan" typeface="ＭＳ ゴシック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srcRect l="0" t="0" r="0" b="0"/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Notes Theme">
  <a:themeElements>
    <a:clrScheme name="Office Notes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Notes Theme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 Notes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1"/>
        </a:gradFill>
      </a:fillStyleLst>
      <a:lnStyleLst>
        <a:ln w="9525" cap="flat" cmpd="sng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>
          <a:solidFill>
            <a:schemeClr val="phClr"/>
          </a:solidFill>
          <a:prstDash val="solid"/>
        </a:ln>
        <a:ln w="38100" cap="flat" cmpd="sng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19</Words>
  <Application>Microsoft Office PowerPoint</Application>
  <PresentationFormat>On-screen Show (4:3)</PresentationFormat>
  <Paragraphs>10</Paragraphs>
  <Slides>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3" baseType="lpstr">
      <vt:lpstr>Office Theme</vt:lpstr>
      <vt:lpstr> Course Title</vt:lpstr>
      <vt:lpstr>TITLE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2016-03-12T11:00:12Z</dcterms:created>
  <dcterms:modified xsi:type="dcterms:W3CDTF">2020-03-03T16:29:19Z</dcterms:modified>
</cp:coreProperties>
</file>